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21" r:id="rId26"/>
    <p:sldId id="340" r:id="rId27"/>
    <p:sldId id="311" r:id="rId28"/>
    <p:sldId id="341" r:id="rId29"/>
    <p:sldId id="273" r:id="rId30"/>
    <p:sldId id="312" r:id="rId31"/>
    <p:sldId id="274" r:id="rId32"/>
    <p:sldId id="307" r:id="rId33"/>
    <p:sldId id="305" r:id="rId34"/>
    <p:sldId id="313" r:id="rId35"/>
    <p:sldId id="295" r:id="rId36"/>
    <p:sldId id="296" r:id="rId37"/>
    <p:sldId id="323" r:id="rId38"/>
    <p:sldId id="297" r:id="rId39"/>
    <p:sldId id="332" r:id="rId40"/>
    <p:sldId id="263" r:id="rId41"/>
    <p:sldId id="304" r:id="rId42"/>
    <p:sldId id="330" r:id="rId43"/>
    <p:sldId id="310" r:id="rId44"/>
    <p:sldId id="298" r:id="rId45"/>
    <p:sldId id="299" r:id="rId46"/>
    <p:sldId id="303" r:id="rId47"/>
    <p:sldId id="315" r:id="rId48"/>
    <p:sldId id="331" r:id="rId49"/>
    <p:sldId id="314" r:id="rId50"/>
    <p:sldId id="302" r:id="rId51"/>
    <p:sldId id="300" r:id="rId52"/>
    <p:sldId id="256" r:id="rId53"/>
    <p:sldId id="280" r:id="rId54"/>
    <p:sldId id="281" r:id="rId55"/>
    <p:sldId id="282" r:id="rId56"/>
    <p:sldId id="283" r:id="rId57"/>
    <p:sldId id="260" r:id="rId58"/>
    <p:sldId id="261" r:id="rId59"/>
    <p:sldId id="264" r:id="rId60"/>
    <p:sldId id="262" r:id="rId61"/>
    <p:sldId id="336" r:id="rId62"/>
    <p:sldId id="338" r:id="rId63"/>
    <p:sldId id="324" r:id="rId64"/>
    <p:sldId id="326" r:id="rId65"/>
    <p:sldId id="334" r:id="rId66"/>
    <p:sldId id="329" r:id="rId67"/>
    <p:sldId id="325" r:id="rId68"/>
    <p:sldId id="290" r:id="rId69"/>
    <p:sldId id="286" r:id="rId70"/>
    <p:sldId id="291" r:id="rId71"/>
    <p:sldId id="292" r:id="rId72"/>
    <p:sldId id="333" r:id="rId73"/>
    <p:sldId id="319" r:id="rId74"/>
    <p:sldId id="335" r:id="rId75"/>
    <p:sldId id="308" r:id="rId76"/>
    <p:sldId id="339" r:id="rId77"/>
    <p:sldId id="309" r:id="rId78"/>
    <p:sldId id="288" r:id="rId79"/>
    <p:sldId id="342" r:id="rId80"/>
    <p:sldId id="257" r:id="rId81"/>
    <p:sldId id="301" r:id="rId82"/>
    <p:sldId id="322" r:id="rId83"/>
    <p:sldId id="306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4613"/>
  </p:normalViewPr>
  <p:slideViewPr>
    <p:cSldViewPr snapToGrid="0" snapToObjects="1" showGuides="1">
      <p:cViewPr>
        <p:scale>
          <a:sx n="128" d="100"/>
          <a:sy n="128" d="100"/>
        </p:scale>
        <p:origin x="95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3/1/16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2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4.xml"/><Relationship Id="rId11" Type="http://schemas.openxmlformats.org/officeDocument/2006/relationships/hyperlink" Target="special::clear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2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0.xml"/><Relationship Id="rId4" Type="http://schemas.openxmlformats.org/officeDocument/2006/relationships/slide" Target="slide57.xml"/><Relationship Id="rId5" Type="http://schemas.openxmlformats.org/officeDocument/2006/relationships/slide" Target="slide62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8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text::%22I%20have%20a%20pain%20in%20my%22;link::%22body%20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7.xml"/><Relationship Id="rId3" Type="http://schemas.openxmlformats.org/officeDocument/2006/relationships/slide" Target="slide33.xml"/><Relationship Id="rId4" Type="http://schemas.openxmlformats.org/officeDocument/2006/relationships/slide" Target="slide32.xml"/><Relationship Id="rId5" Type="http://schemas.openxmlformats.org/officeDocument/2006/relationships/slide" Target="slide38.xml"/><Relationship Id="rId30" Type="http://schemas.openxmlformats.org/officeDocument/2006/relationships/image" Target="../media/image110.png"/><Relationship Id="rId31" Type="http://schemas.openxmlformats.org/officeDocument/2006/relationships/image" Target="../media/image111.png"/><Relationship Id="rId32" Type="http://schemas.openxmlformats.org/officeDocument/2006/relationships/image" Target="../media/image112.png"/><Relationship Id="rId9" Type="http://schemas.openxmlformats.org/officeDocument/2006/relationships/slide" Target="slide16.xml"/><Relationship Id="rId6" Type="http://schemas.openxmlformats.org/officeDocument/2006/relationships/slide" Target="slide34.xml"/><Relationship Id="rId7" Type="http://schemas.openxmlformats.org/officeDocument/2006/relationships/slide" Target="slide36.xml"/><Relationship Id="rId8" Type="http://schemas.openxmlformats.org/officeDocument/2006/relationships/slide" Target="slide15.xml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7.png"/><Relationship Id="rId36" Type="http://schemas.openxmlformats.org/officeDocument/2006/relationships/image" Target="../media/image13.png"/><Relationship Id="rId10" Type="http://schemas.openxmlformats.org/officeDocument/2006/relationships/slide" Target="slide39.xml"/><Relationship Id="rId11" Type="http://schemas.openxmlformats.org/officeDocument/2006/relationships/hyperlink" Target="special::blank" TargetMode="External"/><Relationship Id="rId12" Type="http://schemas.openxmlformats.org/officeDocument/2006/relationships/slide" Target="slide35.xml"/><Relationship Id="rId13" Type="http://schemas.openxmlformats.org/officeDocument/2006/relationships/slide" Target="slide1.xml"/><Relationship Id="rId14" Type="http://schemas.openxmlformats.org/officeDocument/2006/relationships/image" Target="../media/image16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1.xml"/><Relationship Id="rId20" Type="http://schemas.openxmlformats.org/officeDocument/2006/relationships/image" Target="../media/image129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29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0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1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26.png"/><Relationship Id="rId14" Type="http://schemas.openxmlformats.org/officeDocument/2006/relationships/image" Target="../media/image15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8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63.png"/><Relationship Id="rId6" Type="http://schemas.openxmlformats.org/officeDocument/2006/relationships/image" Target="../media/image162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0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20" Type="http://schemas.openxmlformats.org/officeDocument/2006/relationships/image" Target="../media/image7.png"/><Relationship Id="rId21" Type="http://schemas.openxmlformats.org/officeDocument/2006/relationships/image" Target="../media/image13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6.xml"/><Relationship Id="rId3" Type="http://schemas.openxmlformats.org/officeDocument/2006/relationships/slide" Target="slide27.xml"/><Relationship Id="rId4" Type="http://schemas.openxmlformats.org/officeDocument/2006/relationships/slide" Target="slide28.xml"/><Relationship Id="rId5" Type="http://schemas.openxmlformats.org/officeDocument/2006/relationships/slide" Target="slide25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4.png"/><Relationship Id="rId5" Type="http://schemas.openxmlformats.org/officeDocument/2006/relationships/image" Target="../media/image20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04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7.png"/><Relationship Id="rId5" Type="http://schemas.openxmlformats.org/officeDocument/2006/relationships/image" Target="../media/image22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176.png"/><Relationship Id="rId16" Type="http://schemas.openxmlformats.org/officeDocument/2006/relationships/image" Target="../media/image124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6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23.png"/><Relationship Id="rId5" Type="http://schemas.openxmlformats.org/officeDocument/2006/relationships/image" Target="../media/image229.png"/><Relationship Id="rId6" Type="http://schemas.openxmlformats.org/officeDocument/2006/relationships/image" Target="../media/image224.png"/><Relationship Id="rId7" Type="http://schemas.openxmlformats.org/officeDocument/2006/relationships/image" Target="../media/image230.png"/><Relationship Id="rId8" Type="http://schemas.openxmlformats.org/officeDocument/2006/relationships/image" Target="../media/image191.png"/><Relationship Id="rId9" Type="http://schemas.openxmlformats.org/officeDocument/2006/relationships/slide" Target="slide23.xml"/><Relationship Id="rId10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6.png"/><Relationship Id="rId12" Type="http://schemas.openxmlformats.org/officeDocument/2006/relationships/image" Target="../media/image42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55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png"/><Relationship Id="rId20" Type="http://schemas.openxmlformats.org/officeDocument/2006/relationships/image" Target="../media/image267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65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59.xml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5.png"/><Relationship Id="rId12" Type="http://schemas.openxmlformats.org/officeDocument/2006/relationships/image" Target="../media/image100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9.png"/><Relationship Id="rId5" Type="http://schemas.openxmlformats.org/officeDocument/2006/relationships/image" Target="../media/image66.png"/><Relationship Id="rId6" Type="http://schemas.openxmlformats.org/officeDocument/2006/relationships/image" Target="../media/image290.png"/><Relationship Id="rId7" Type="http://schemas.openxmlformats.org/officeDocument/2006/relationships/image" Target="../media/image102.png"/><Relationship Id="rId8" Type="http://schemas.openxmlformats.org/officeDocument/2006/relationships/image" Target="../media/image291.png"/><Relationship Id="rId9" Type="http://schemas.openxmlformats.org/officeDocument/2006/relationships/image" Target="../media/image103.png"/><Relationship Id="rId10" Type="http://schemas.openxmlformats.org/officeDocument/2006/relationships/image" Target="../media/image2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112.png"/><Relationship Id="rId15" Type="http://schemas.openxmlformats.org/officeDocument/2006/relationships/image" Target="../media/image315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9.xml"/><Relationship Id="rId4" Type="http://schemas.openxmlformats.org/officeDocument/2006/relationships/slide" Target="slide40.xml"/><Relationship Id="rId5" Type="http://schemas.openxmlformats.org/officeDocument/2006/relationships/slide" Target="slide41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310.png"/><Relationship Id="rId9" Type="http://schemas.openxmlformats.org/officeDocument/2006/relationships/image" Target="../media/image113.png"/><Relationship Id="rId10" Type="http://schemas.openxmlformats.org/officeDocument/2006/relationships/image" Target="../media/image3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9.png"/><Relationship Id="rId12" Type="http://schemas.openxmlformats.org/officeDocument/2006/relationships/image" Target="../media/image3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15.png"/><Relationship Id="rId5" Type="http://schemas.openxmlformats.org/officeDocument/2006/relationships/image" Target="../media/image112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29.png"/><Relationship Id="rId21" Type="http://schemas.openxmlformats.org/officeDocument/2006/relationships/image" Target="../media/image330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21.png"/><Relationship Id="rId12" Type="http://schemas.openxmlformats.org/officeDocument/2006/relationships/image" Target="../media/image313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328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5.xml"/><Relationship Id="rId4" Type="http://schemas.openxmlformats.org/officeDocument/2006/relationships/slide" Target="slide44.xml"/><Relationship Id="rId5" Type="http://schemas.openxmlformats.org/officeDocument/2006/relationships/slide" Target="slide46.xml"/><Relationship Id="rId6" Type="http://schemas.openxmlformats.org/officeDocument/2006/relationships/slide" Target="slide48.xml"/><Relationship Id="rId7" Type="http://schemas.openxmlformats.org/officeDocument/2006/relationships/slide" Target="slide42.xml"/><Relationship Id="rId8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1.png"/><Relationship Id="rId12" Type="http://schemas.openxmlformats.org/officeDocument/2006/relationships/image" Target="../media/image314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6.png"/><Relationship Id="rId5" Type="http://schemas.openxmlformats.org/officeDocument/2006/relationships/image" Target="../media/image325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96.png"/><Relationship Id="rId9" Type="http://schemas.openxmlformats.org/officeDocument/2006/relationships/image" Target="../media/image327.png"/><Relationship Id="rId10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9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28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31.png"/><Relationship Id="rId13" Type="http://schemas.openxmlformats.org/officeDocument/2006/relationships/image" Target="../media/image35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0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12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53.png"/><Relationship Id="rId5" Type="http://schemas.openxmlformats.org/officeDocument/2006/relationships/image" Target="../media/image162.png"/><Relationship Id="rId6" Type="http://schemas.openxmlformats.org/officeDocument/2006/relationships/image" Target="../media/image354.png"/><Relationship Id="rId7" Type="http://schemas.openxmlformats.org/officeDocument/2006/relationships/image" Target="../media/image324.png"/><Relationship Id="rId8" Type="http://schemas.openxmlformats.org/officeDocument/2006/relationships/image" Target="../media/image323.png"/><Relationship Id="rId9" Type="http://schemas.openxmlformats.org/officeDocument/2006/relationships/image" Target="../media/image355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6.png"/><Relationship Id="rId5" Type="http://schemas.openxmlformats.org/officeDocument/2006/relationships/image" Target="../media/image335.png"/><Relationship Id="rId6" Type="http://schemas.openxmlformats.org/officeDocument/2006/relationships/image" Target="../media/image357.png"/><Relationship Id="rId7" Type="http://schemas.openxmlformats.org/officeDocument/2006/relationships/image" Target="../media/image336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2.png"/><Relationship Id="rId5" Type="http://schemas.openxmlformats.org/officeDocument/2006/relationships/image" Target="../media/image32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21.png"/><Relationship Id="rId9" Type="http://schemas.openxmlformats.org/officeDocument/2006/relationships/image" Target="../media/image313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371.png"/><Relationship Id="rId13" Type="http://schemas.openxmlformats.org/officeDocument/2006/relationships/image" Target="../media/image37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34.png"/><Relationship Id="rId9" Type="http://schemas.openxmlformats.org/officeDocument/2006/relationships/image" Target="../media/image333.png"/><Relationship Id="rId10" Type="http://schemas.openxmlformats.org/officeDocument/2006/relationships/image" Target="../media/image369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6.png"/><Relationship Id="rId12" Type="http://schemas.openxmlformats.org/officeDocument/2006/relationships/image" Target="../media/image377.png"/><Relationship Id="rId13" Type="http://schemas.openxmlformats.org/officeDocument/2006/relationships/image" Target="../media/image378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3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113.png"/><Relationship Id="rId8" Type="http://schemas.openxmlformats.org/officeDocument/2006/relationships/image" Target="../media/image374.png"/><Relationship Id="rId9" Type="http://schemas.openxmlformats.org/officeDocument/2006/relationships/image" Target="../media/image319.png"/><Relationship Id="rId10" Type="http://schemas.openxmlformats.org/officeDocument/2006/relationships/image" Target="../media/image3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43.png"/><Relationship Id="rId14" Type="http://schemas.openxmlformats.org/officeDocument/2006/relationships/image" Target="../media/image38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7.png"/><Relationship Id="rId5" Type="http://schemas.openxmlformats.org/officeDocument/2006/relationships/image" Target="../media/image381.png"/><Relationship Id="rId6" Type="http://schemas.openxmlformats.org/officeDocument/2006/relationships/image" Target="../media/image388.png"/><Relationship Id="rId7" Type="http://schemas.openxmlformats.org/officeDocument/2006/relationships/image" Target="../media/image389.png"/><Relationship Id="rId8" Type="http://schemas.openxmlformats.org/officeDocument/2006/relationships/image" Target="../media/image390.png"/><Relationship Id="rId9" Type="http://schemas.openxmlformats.org/officeDocument/2006/relationships/image" Target="../media/image391.png"/><Relationship Id="rId10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Relationship Id="rId3" Type="http://schemas.openxmlformats.org/officeDocument/2006/relationships/slide" Target="slide54.xml"/><Relationship Id="rId4" Type="http://schemas.openxmlformats.org/officeDocument/2006/relationships/slide" Target="slide53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42.png"/><Relationship Id="rId10" Type="http://schemas.openxmlformats.org/officeDocument/2006/relationships/image" Target="../media/image3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9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00.png"/><Relationship Id="rId6" Type="http://schemas.openxmlformats.org/officeDocument/2006/relationships/image" Target="../media/image40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01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8.png"/><Relationship Id="rId20" Type="http://schemas.openxmlformats.org/officeDocument/2006/relationships/image" Target="../media/image417.png"/><Relationship Id="rId21" Type="http://schemas.openxmlformats.org/officeDocument/2006/relationships/image" Target="../media/image418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414.png"/><Relationship Id="rId18" Type="http://schemas.openxmlformats.org/officeDocument/2006/relationships/image" Target="../media/image415.png"/><Relationship Id="rId19" Type="http://schemas.openxmlformats.org/officeDocument/2006/relationships/image" Target="../media/image41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9.xml"/><Relationship Id="rId3" Type="http://schemas.openxmlformats.org/officeDocument/2006/relationships/slide" Target="slide58.xml"/><Relationship Id="rId4" Type="http://schemas.openxmlformats.org/officeDocument/2006/relationships/slide" Target="slide60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07.png"/><Relationship Id="rId8" Type="http://schemas.openxmlformats.org/officeDocument/2006/relationships/image" Target="../media/image311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6.png"/><Relationship Id="rId12" Type="http://schemas.openxmlformats.org/officeDocument/2006/relationships/image" Target="../media/image29.png"/><Relationship Id="rId13" Type="http://schemas.openxmlformats.org/officeDocument/2006/relationships/image" Target="../media/image424.png"/><Relationship Id="rId14" Type="http://schemas.openxmlformats.org/officeDocument/2006/relationships/image" Target="../media/image397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19.png"/><Relationship Id="rId5" Type="http://schemas.openxmlformats.org/officeDocument/2006/relationships/image" Target="../media/image22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2.png"/><Relationship Id="rId12" Type="http://schemas.openxmlformats.org/officeDocument/2006/relationships/image" Target="../media/image433.png"/><Relationship Id="rId13" Type="http://schemas.openxmlformats.org/officeDocument/2006/relationships/image" Target="../media/image434.png"/><Relationship Id="rId14" Type="http://schemas.openxmlformats.org/officeDocument/2006/relationships/image" Target="../media/image435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43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0.png"/><Relationship Id="rId12" Type="http://schemas.openxmlformats.org/officeDocument/2006/relationships/image" Target="../media/image442.png"/><Relationship Id="rId13" Type="http://schemas.openxmlformats.org/officeDocument/2006/relationships/image" Target="../media/image362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17.png"/><Relationship Id="rId10" Type="http://schemas.openxmlformats.org/officeDocument/2006/relationships/image" Target="../media/image4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445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3.xml"/><Relationship Id="rId4" Type="http://schemas.openxmlformats.org/officeDocument/2006/relationships/hyperlink" Target="special::unfinnished" TargetMode="External"/><Relationship Id="rId5" Type="http://schemas.openxmlformats.org/officeDocument/2006/relationships/slide" Target="slide77.xml"/><Relationship Id="rId6" Type="http://schemas.openxmlformats.org/officeDocument/2006/relationships/slide" Target="slide61.xml"/><Relationship Id="rId7" Type="http://schemas.openxmlformats.org/officeDocument/2006/relationships/slide" Target="slide1.xml"/><Relationship Id="rId8" Type="http://schemas.openxmlformats.org/officeDocument/2006/relationships/image" Target="../media/image16.png"/><Relationship Id="rId9" Type="http://schemas.openxmlformats.org/officeDocument/2006/relationships/image" Target="../media/image443.png"/><Relationship Id="rId10" Type="http://schemas.openxmlformats.org/officeDocument/2006/relationships/image" Target="../media/image4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.png"/><Relationship Id="rId12" Type="http://schemas.openxmlformats.org/officeDocument/2006/relationships/image" Target="../media/image451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452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6.xml"/><Relationship Id="rId3" Type="http://schemas.openxmlformats.org/officeDocument/2006/relationships/slide" Target="slide65.xml"/><Relationship Id="rId4" Type="http://schemas.openxmlformats.org/officeDocument/2006/relationships/slide" Target="slide6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6.png"/><Relationship Id="rId12" Type="http://schemas.openxmlformats.org/officeDocument/2006/relationships/image" Target="../media/image457.png"/><Relationship Id="rId13" Type="http://schemas.openxmlformats.org/officeDocument/2006/relationships/image" Target="../media/image458.png"/><Relationship Id="rId14" Type="http://schemas.openxmlformats.org/officeDocument/2006/relationships/image" Target="../media/image201.png"/><Relationship Id="rId15" Type="http://schemas.openxmlformats.org/officeDocument/2006/relationships/image" Target="../media/image285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6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23.png"/><Relationship Id="rId8" Type="http://schemas.openxmlformats.org/officeDocument/2006/relationships/image" Target="../media/image454.png"/><Relationship Id="rId9" Type="http://schemas.openxmlformats.org/officeDocument/2006/relationships/image" Target="../media/image98.png"/><Relationship Id="rId10" Type="http://schemas.openxmlformats.org/officeDocument/2006/relationships/image" Target="../media/image455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57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0.png"/><Relationship Id="rId5" Type="http://schemas.openxmlformats.org/officeDocument/2006/relationships/image" Target="../media/image275.png"/><Relationship Id="rId6" Type="http://schemas.openxmlformats.org/officeDocument/2006/relationships/image" Target="../media/image277.png"/><Relationship Id="rId7" Type="http://schemas.openxmlformats.org/officeDocument/2006/relationships/image" Target="../media/image447.png"/><Relationship Id="rId8" Type="http://schemas.openxmlformats.org/officeDocument/2006/relationships/image" Target="../media/image445.png"/><Relationship Id="rId9" Type="http://schemas.openxmlformats.org/officeDocument/2006/relationships/image" Target="../media/image97.png"/><Relationship Id="rId10" Type="http://schemas.openxmlformats.org/officeDocument/2006/relationships/image" Target="../media/image464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9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465.png"/><Relationship Id="rId7" Type="http://schemas.openxmlformats.org/officeDocument/2006/relationships/image" Target="../media/image423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70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25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7.png"/><Relationship Id="rId20" Type="http://schemas.openxmlformats.org/officeDocument/2006/relationships/image" Target="../media/image13.png"/><Relationship Id="rId10" Type="http://schemas.openxmlformats.org/officeDocument/2006/relationships/image" Target="../media/image470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Relationship Id="rId13" Type="http://schemas.openxmlformats.org/officeDocument/2006/relationships/image" Target="../media/image480.png"/><Relationship Id="rId14" Type="http://schemas.openxmlformats.org/officeDocument/2006/relationships/image" Target="../media/image481.png"/><Relationship Id="rId15" Type="http://schemas.openxmlformats.org/officeDocument/2006/relationships/image" Target="../media/image482.png"/><Relationship Id="rId16" Type="http://schemas.openxmlformats.org/officeDocument/2006/relationships/image" Target="../media/image483.png"/><Relationship Id="rId17" Type="http://schemas.openxmlformats.org/officeDocument/2006/relationships/image" Target="../media/image484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71.png"/><Relationship Id="rId6" Type="http://schemas.openxmlformats.org/officeDocument/2006/relationships/image" Target="../media/image472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1.png"/><Relationship Id="rId12" Type="http://schemas.openxmlformats.org/officeDocument/2006/relationships/image" Target="../media/image483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81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Relationship Id="rId10" Type="http://schemas.openxmlformats.org/officeDocument/2006/relationships/image" Target="../media/image49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3.png"/><Relationship Id="rId20" Type="http://schemas.openxmlformats.org/officeDocument/2006/relationships/image" Target="../media/image13.png"/><Relationship Id="rId10" Type="http://schemas.openxmlformats.org/officeDocument/2006/relationships/image" Target="../media/image492.png"/><Relationship Id="rId11" Type="http://schemas.openxmlformats.org/officeDocument/2006/relationships/image" Target="../media/image455.png"/><Relationship Id="rId12" Type="http://schemas.openxmlformats.org/officeDocument/2006/relationships/image" Target="../media/image493.png"/><Relationship Id="rId13" Type="http://schemas.openxmlformats.org/officeDocument/2006/relationships/image" Target="../media/image273.png"/><Relationship Id="rId14" Type="http://schemas.openxmlformats.org/officeDocument/2006/relationships/image" Target="../media/image494.png"/><Relationship Id="rId15" Type="http://schemas.openxmlformats.org/officeDocument/2006/relationships/image" Target="../media/image286.png"/><Relationship Id="rId16" Type="http://schemas.openxmlformats.org/officeDocument/2006/relationships/image" Target="../media/image495.png"/><Relationship Id="rId17" Type="http://schemas.openxmlformats.org/officeDocument/2006/relationships/image" Target="../media/image29.png"/><Relationship Id="rId18" Type="http://schemas.openxmlformats.org/officeDocument/2006/relationships/image" Target="../media/image383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3.xml"/><Relationship Id="rId5" Type="http://schemas.openxmlformats.org/officeDocument/2006/relationships/slide" Target="slide75.xml"/><Relationship Id="rId6" Type="http://schemas.openxmlformats.org/officeDocument/2006/relationships/slide" Target="slide76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445.png"/><Relationship Id="rId13" Type="http://schemas.openxmlformats.org/officeDocument/2006/relationships/image" Target="../media/image449.png"/><Relationship Id="rId14" Type="http://schemas.openxmlformats.org/officeDocument/2006/relationships/image" Target="../media/image47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387.png"/><Relationship Id="rId7" Type="http://schemas.openxmlformats.org/officeDocument/2006/relationships/image" Target="../media/image447.png"/><Relationship Id="rId8" Type="http://schemas.openxmlformats.org/officeDocument/2006/relationships/image" Target="../media/image493.png"/><Relationship Id="rId9" Type="http://schemas.openxmlformats.org/officeDocument/2006/relationships/image" Target="../media/image409.png"/><Relationship Id="rId10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6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497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15.png"/><Relationship Id="rId15" Type="http://schemas.openxmlformats.org/officeDocument/2006/relationships/image" Target="../media/image498.png"/><Relationship Id="rId16" Type="http://schemas.openxmlformats.org/officeDocument/2006/relationships/image" Target="../media/image499.png"/><Relationship Id="rId17" Type="http://schemas.openxmlformats.org/officeDocument/2006/relationships/image" Target="../media/image500.png"/><Relationship Id="rId18" Type="http://schemas.openxmlformats.org/officeDocument/2006/relationships/image" Target="../media/image501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399.png"/><Relationship Id="rId7" Type="http://schemas.openxmlformats.org/officeDocument/2006/relationships/slide" Target="slide52.xml"/><Relationship Id="rId8" Type="http://schemas.openxmlformats.org/officeDocument/2006/relationships/slide" Target="slide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55.png"/><Relationship Id="rId6" Type="http://schemas.openxmlformats.org/officeDocument/2006/relationships/image" Target="../media/image49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8.png"/><Relationship Id="rId12" Type="http://schemas.openxmlformats.org/officeDocument/2006/relationships/image" Target="../media/image509.png"/><Relationship Id="rId13" Type="http://schemas.openxmlformats.org/officeDocument/2006/relationships/image" Target="../media/image510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5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1.png"/><Relationship Id="rId5" Type="http://schemas.openxmlformats.org/officeDocument/2006/relationships/image" Target="../media/image512.png"/><Relationship Id="rId6" Type="http://schemas.openxmlformats.org/officeDocument/2006/relationships/image" Target="../media/image513.png"/><Relationship Id="rId7" Type="http://schemas.openxmlformats.org/officeDocument/2006/relationships/image" Target="../media/image514.png"/><Relationship Id="rId8" Type="http://schemas.openxmlformats.org/officeDocument/2006/relationships/image" Target="../media/image515.png"/><Relationship Id="rId9" Type="http://schemas.openxmlformats.org/officeDocument/2006/relationships/image" Target="../media/image516.png"/><Relationship Id="rId10" Type="http://schemas.openxmlformats.org/officeDocument/2006/relationships/image" Target="../media/image5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4.png"/><Relationship Id="rId3" Type="http://schemas.openxmlformats.org/officeDocument/2006/relationships/image" Target="../media/image519.pn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524.png"/><Relationship Id="rId9" Type="http://schemas.openxmlformats.org/officeDocument/2006/relationships/image" Target="../media/image525.png"/><Relationship Id="rId10" Type="http://schemas.openxmlformats.org/officeDocument/2006/relationships/image" Target="../media/image442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2.png"/><Relationship Id="rId12" Type="http://schemas.openxmlformats.org/officeDocument/2006/relationships/image" Target="../media/image533.png"/><Relationship Id="rId13" Type="http://schemas.openxmlformats.org/officeDocument/2006/relationships/image" Target="../media/image534.png"/><Relationship Id="rId14" Type="http://schemas.openxmlformats.org/officeDocument/2006/relationships/image" Target="../media/image535.png"/><Relationship Id="rId15" Type="http://schemas.openxmlformats.org/officeDocument/2006/relationships/image" Target="../media/image536.png"/><Relationship Id="rId16" Type="http://schemas.openxmlformats.org/officeDocument/2006/relationships/image" Target="../media/image537.png"/><Relationship Id="rId17" Type="http://schemas.openxmlformats.org/officeDocument/2006/relationships/image" Target="../media/image538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6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531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39.png"/><Relationship Id="rId5" Type="http://schemas.openxmlformats.org/officeDocument/2006/relationships/image" Target="../media/image532.png"/><Relationship Id="rId6" Type="http://schemas.openxmlformats.org/officeDocument/2006/relationships/image" Target="../media/image536.png"/><Relationship Id="rId7" Type="http://schemas.openxmlformats.org/officeDocument/2006/relationships/image" Target="../media/image538.png"/><Relationship Id="rId8" Type="http://schemas.openxmlformats.org/officeDocument/2006/relationships/image" Target="../media/image537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49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443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17" y="2140467"/>
            <a:ext cx="2017776" cy="1024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11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2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00742" y="2015487"/>
            <a:ext cx="1320513" cy="1320513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sp>
        <p:nvSpPr>
          <p:cNvPr id="118" name="Can 117"/>
          <p:cNvSpPr/>
          <p:nvPr/>
        </p:nvSpPr>
        <p:spPr>
          <a:xfrm rot="16200000">
            <a:off x="7522201" y="2152349"/>
            <a:ext cx="848262" cy="1100843"/>
          </a:xfrm>
          <a:prstGeom prst="can">
            <a:avLst/>
          </a:prstGeom>
          <a:solidFill>
            <a:srgbClr val="FF00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127" name="Can 126"/>
          <p:cNvSpPr/>
          <p:nvPr/>
        </p:nvSpPr>
        <p:spPr>
          <a:xfrm rot="16200000">
            <a:off x="7243509" y="2572535"/>
            <a:ext cx="304800" cy="228601"/>
          </a:xfrm>
          <a:prstGeom prst="can">
            <a:avLst/>
          </a:prstGeom>
          <a:solidFill>
            <a:srgbClr val="FFEF07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/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6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52406" y="3516833"/>
            <a:ext cx="18448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  <a:latin typeface="Monotype Corsiva"/>
                <a:cs typeface="Monotype Corsiva"/>
              </a:rPr>
              <a:t>Cok</a:t>
            </a:r>
            <a:r>
              <a:rPr lang="en-US" sz="6600" b="1" dirty="0" smtClean="0">
                <a:solidFill>
                  <a:srgbClr val="FFFFFF"/>
                </a:solidFill>
                <a:latin typeface="Brush Script MT Italic"/>
                <a:cs typeface="Brush Script MT Italic"/>
              </a:rPr>
              <a:t>e</a:t>
            </a: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0415" y="5079587"/>
            <a:ext cx="1989401" cy="1989402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134" y="3391777"/>
            <a:ext cx="1834231" cy="1834231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79259" y="2179874"/>
            <a:ext cx="1736576" cy="1062455"/>
            <a:chOff x="5701863" y="1811040"/>
            <a:chExt cx="1499037" cy="876300"/>
          </a:xfrm>
        </p:grpSpPr>
        <p:pic>
          <p:nvPicPr>
            <p:cNvPr id="54" name="Picture 53" descr="grass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863" y="2103140"/>
              <a:ext cx="584200" cy="584200"/>
            </a:xfrm>
            <a:prstGeom prst="rect">
              <a:avLst/>
            </a:prstGeom>
          </p:spPr>
        </p:pic>
        <p:pic>
          <p:nvPicPr>
            <p:cNvPr id="55" name="Picture 54" descr="tree_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4600" y="1811040"/>
              <a:ext cx="876300" cy="876300"/>
            </a:xfrm>
            <a:prstGeom prst="rect">
              <a:avLst/>
            </a:prstGeom>
            <a:noFill/>
          </p:spPr>
        </p:pic>
        <p:pic>
          <p:nvPicPr>
            <p:cNvPr id="56" name="Picture 55" descr="flower_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1981200"/>
              <a:ext cx="482600" cy="48260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4887510" y="2190249"/>
            <a:ext cx="1560027" cy="1170047"/>
            <a:chOff x="3911163" y="1772940"/>
            <a:chExt cx="1346637" cy="965040"/>
          </a:xfrm>
        </p:grpSpPr>
        <p:pic>
          <p:nvPicPr>
            <p:cNvPr id="58" name="Picture 57" descr="elephant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4533900" y="1772940"/>
              <a:ext cx="723900" cy="723900"/>
            </a:xfrm>
            <a:prstGeom prst="rect">
              <a:avLst/>
            </a:prstGeom>
          </p:spPr>
        </p:pic>
        <p:pic>
          <p:nvPicPr>
            <p:cNvPr id="61" name="Picture 60" descr="caterpillar_128x12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29100" y="2253079"/>
              <a:ext cx="484901" cy="484901"/>
            </a:xfrm>
            <a:prstGeom prst="rect">
              <a:avLst/>
            </a:prstGeom>
          </p:spPr>
        </p:pic>
        <p:pic>
          <p:nvPicPr>
            <p:cNvPr id="62" name="Picture 61" descr="rabbit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1163" y="1772940"/>
              <a:ext cx="698937" cy="698937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2635101" y="2238910"/>
            <a:ext cx="1519726" cy="1006370"/>
            <a:chOff x="2095500" y="1849140"/>
            <a:chExt cx="1311849" cy="830042"/>
          </a:xfrm>
        </p:grpSpPr>
        <p:pic>
          <p:nvPicPr>
            <p:cNvPr id="67" name="Picture 66" descr="sun_128x128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95500" y="1869299"/>
              <a:ext cx="809883" cy="809883"/>
            </a:xfrm>
            <a:prstGeom prst="rect">
              <a:avLst/>
            </a:prstGeom>
          </p:spPr>
        </p:pic>
        <p:pic>
          <p:nvPicPr>
            <p:cNvPr id="68" name="Picture 67" descr="rain_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72815" y="1849140"/>
              <a:ext cx="734534" cy="734534"/>
            </a:xfrm>
            <a:prstGeom prst="rect">
              <a:avLst/>
            </a:prstGeom>
          </p:spPr>
        </p:pic>
      </p:grp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sp>
        <p:nvSpPr>
          <p:cNvPr id="94" name="Freeform 93"/>
          <p:cNvSpPr/>
          <p:nvPr/>
        </p:nvSpPr>
        <p:spPr>
          <a:xfrm>
            <a:off x="7592850" y="3904955"/>
            <a:ext cx="997815" cy="82154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2895599" y="2221939"/>
            <a:ext cx="1066055" cy="921498"/>
            <a:chOff x="2374942" y="4509214"/>
            <a:chExt cx="900986" cy="748586"/>
          </a:xfrm>
        </p:grpSpPr>
        <p:pic>
          <p:nvPicPr>
            <p:cNvPr id="71" name="Picture 70" descr="128x128.png"/>
            <p:cNvPicPr>
              <a:picLocks noChangeAspect="1"/>
            </p:cNvPicPr>
            <p:nvPr/>
          </p:nvPicPr>
          <p:blipFill>
            <a:blip r:embed="rId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72" name="Oval 7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8" name="Picture 77" descr="eyes gree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154" y="3257432"/>
            <a:ext cx="1861293" cy="1861293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45574" y="4509094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8"/>
          <a:srcRect b="16915"/>
          <a:stretch>
            <a:fillRect/>
          </a:stretch>
        </p:blipFill>
        <p:spPr>
          <a:xfrm>
            <a:off x="5133293" y="3865436"/>
            <a:ext cx="1150538" cy="955927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5652060" y="4189101"/>
            <a:ext cx="155688" cy="1407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5652060" y="4364181"/>
            <a:ext cx="155688" cy="1407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4"/>
          <a:srcRect t="11767"/>
          <a:stretch>
            <a:fillRect/>
          </a:stretch>
        </p:blipFill>
        <p:spPr>
          <a:xfrm>
            <a:off x="2757077" y="2263945"/>
            <a:ext cx="1295111" cy="114270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71" y="2104369"/>
            <a:ext cx="1229791" cy="122979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905" y="5459672"/>
            <a:ext cx="1170548" cy="117054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12" y="3330749"/>
            <a:ext cx="1969914" cy="1969914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19094" y="2223134"/>
            <a:ext cx="19699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123</a:t>
            </a:r>
            <a:endParaRPr lang="en-US" sz="50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03716" y="1909534"/>
            <a:ext cx="1976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1</a:t>
            </a:r>
            <a:endParaRPr lang="en-US" sz="72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8" y="1878946"/>
            <a:ext cx="1969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2</a:t>
            </a:r>
            <a:endParaRPr lang="en-US" sz="72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6780" y="3598373"/>
            <a:ext cx="196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3</a:t>
            </a:r>
            <a:endParaRPr lang="en-US" sz="72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80995" y="3598373"/>
            <a:ext cx="2014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4</a:t>
            </a:r>
            <a:endParaRPr lang="en-US" sz="72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09049" y="3598373"/>
            <a:ext cx="197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5</a:t>
            </a:r>
            <a:endParaRPr lang="en-US" sz="72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/>
                <a:cs typeface="Comic Sans MS"/>
              </a:rPr>
              <a:t>123</a:t>
            </a:r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4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7459882" y="2252282"/>
            <a:ext cx="1035830" cy="883750"/>
            <a:chOff x="5943600" y="1859577"/>
            <a:chExt cx="857509" cy="731223"/>
          </a:xfrm>
        </p:grpSpPr>
        <p:sp>
          <p:nvSpPr>
            <p:cNvPr id="43" name="Snip Same Side Corner Rectangle 42"/>
            <p:cNvSpPr/>
            <p:nvPr/>
          </p:nvSpPr>
          <p:spPr>
            <a:xfrm>
              <a:off x="5943600" y="1872991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4" name="Picture 43" descr="256x256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600" y="1859577"/>
              <a:ext cx="675725" cy="675725"/>
            </a:xfrm>
            <a:prstGeom prst="rect">
              <a:avLst/>
            </a:prstGeom>
          </p:spPr>
        </p:pic>
        <p:pic>
          <p:nvPicPr>
            <p:cNvPr id="45" name="Picture 44" descr="128x12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0800" y="2133600"/>
              <a:ext cx="400309" cy="400309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915565" y="3927733"/>
            <a:ext cx="1012506" cy="867538"/>
            <a:chOff x="2362200" y="3193474"/>
            <a:chExt cx="838200" cy="717809"/>
          </a:xfrm>
        </p:grpSpPr>
        <p:sp>
          <p:nvSpPr>
            <p:cNvPr id="59" name="Snip Same Side Corner Rectangle 58"/>
            <p:cNvSpPr/>
            <p:nvPr/>
          </p:nvSpPr>
          <p:spPr>
            <a:xfrm>
              <a:off x="2362200" y="3193474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1" name="Picture 70" descr="256x25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3656" y="3208040"/>
              <a:ext cx="703243" cy="703243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64082" y="3905479"/>
            <a:ext cx="1012506" cy="896364"/>
            <a:chOff x="533400" y="3200400"/>
            <a:chExt cx="838200" cy="741660"/>
          </a:xfrm>
        </p:grpSpPr>
        <p:sp>
          <p:nvSpPr>
            <p:cNvPr id="73" name="Snip Same Side Corner Rectangle 72"/>
            <p:cNvSpPr/>
            <p:nvPr/>
          </p:nvSpPr>
          <p:spPr>
            <a:xfrm>
              <a:off x="533400" y="32004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Picture 73" descr="bread sliced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00" y="3276600"/>
              <a:ext cx="665460" cy="665460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7454422" y="3952083"/>
            <a:ext cx="1012506" cy="913105"/>
            <a:chOff x="5943600" y="3193474"/>
            <a:chExt cx="838200" cy="755512"/>
          </a:xfrm>
        </p:grpSpPr>
        <p:sp>
          <p:nvSpPr>
            <p:cNvPr id="76" name="Snip Same Side Corner Rectangle 75"/>
            <p:cNvSpPr/>
            <p:nvPr/>
          </p:nvSpPr>
          <p:spPr>
            <a:xfrm>
              <a:off x="5943600" y="3193474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Picture 76" descr="clothes generic_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9800" y="3200400"/>
              <a:ext cx="748586" cy="748586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5165405" y="5672076"/>
            <a:ext cx="1120565" cy="920947"/>
            <a:chOff x="7696200" y="3200400"/>
            <a:chExt cx="927656" cy="762000"/>
          </a:xfrm>
        </p:grpSpPr>
        <p:sp>
          <p:nvSpPr>
            <p:cNvPr id="97" name="Snip Same Side Corner Rectangle 96"/>
            <p:cNvSpPr/>
            <p:nvPr/>
          </p:nvSpPr>
          <p:spPr>
            <a:xfrm>
              <a:off x="7709456" y="32004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Picture 97" descr="iPod_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96200" y="3276600"/>
              <a:ext cx="513060" cy="513060"/>
            </a:xfrm>
            <a:prstGeom prst="rect">
              <a:avLst/>
            </a:prstGeom>
          </p:spPr>
        </p:pic>
        <p:pic>
          <p:nvPicPr>
            <p:cNvPr id="99" name="Picture 98" descr="music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24800" y="3263344"/>
              <a:ext cx="699056" cy="699056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5165405" y="3922035"/>
            <a:ext cx="1012506" cy="867538"/>
            <a:chOff x="7709456" y="1872991"/>
            <a:chExt cx="838200" cy="717809"/>
          </a:xfrm>
        </p:grpSpPr>
        <p:sp>
          <p:nvSpPr>
            <p:cNvPr id="101" name="Snip Same Side Corner Rectangle 100"/>
            <p:cNvSpPr/>
            <p:nvPr/>
          </p:nvSpPr>
          <p:spPr>
            <a:xfrm>
              <a:off x="7709456" y="1872991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" name="Picture 101" descr="road_128x12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09456" y="2057400"/>
              <a:ext cx="533400" cy="533400"/>
            </a:xfrm>
            <a:prstGeom prst="rect">
              <a:avLst/>
            </a:prstGeom>
          </p:spPr>
        </p:pic>
        <p:pic>
          <p:nvPicPr>
            <p:cNvPr id="103" name="Picture 102" descr="shop 2_128x128.png"/>
            <p:cNvPicPr>
              <a:picLocks noChangeAspect="1"/>
            </p:cNvPicPr>
            <p:nvPr/>
          </p:nvPicPr>
          <p:blipFill>
            <a:blip r:embed="rId4"/>
            <a:srcRect t="25000"/>
            <a:stretch>
              <a:fillRect/>
            </a:stretch>
          </p:blipFill>
          <p:spPr>
            <a:xfrm>
              <a:off x="7924800" y="1981200"/>
              <a:ext cx="609600" cy="457200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5197668" y="2278639"/>
            <a:ext cx="1058529" cy="905598"/>
            <a:chOff x="4152900" y="1841500"/>
            <a:chExt cx="876300" cy="749300"/>
          </a:xfrm>
        </p:grpSpPr>
        <p:sp>
          <p:nvSpPr>
            <p:cNvPr id="105" name="Snip Same Side Corner Rectangle 104"/>
            <p:cNvSpPr/>
            <p:nvPr/>
          </p:nvSpPr>
          <p:spPr>
            <a:xfrm>
              <a:off x="4152900" y="18415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shop 2_128x128.png"/>
            <p:cNvPicPr>
              <a:picLocks noChangeAspect="1"/>
            </p:cNvPicPr>
            <p:nvPr/>
          </p:nvPicPr>
          <p:blipFill>
            <a:blip r:embed="rId4"/>
            <a:srcRect t="25000"/>
            <a:stretch>
              <a:fillRect/>
            </a:stretch>
          </p:blipFill>
          <p:spPr>
            <a:xfrm>
              <a:off x="4419600" y="2133600"/>
              <a:ext cx="609600" cy="457200"/>
            </a:xfrm>
            <a:prstGeom prst="rect">
              <a:avLst/>
            </a:prstGeom>
          </p:spPr>
        </p:pic>
        <p:pic>
          <p:nvPicPr>
            <p:cNvPr id="107" name="Picture 106" descr="256x25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2865" y="1906865"/>
              <a:ext cx="531535" cy="531535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548741" y="5672076"/>
            <a:ext cx="1012506" cy="867538"/>
            <a:chOff x="533400" y="4509214"/>
            <a:chExt cx="838200" cy="717809"/>
          </a:xfrm>
        </p:grpSpPr>
        <p:sp>
          <p:nvSpPr>
            <p:cNvPr id="109" name="Snip Same Side Corner Rectangle 108"/>
            <p:cNvSpPr/>
            <p:nvPr/>
          </p:nvSpPr>
          <p:spPr>
            <a:xfrm>
              <a:off x="533400" y="4509214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" name="Picture 109" descr="craft table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3400" y="4820623"/>
              <a:ext cx="406400" cy="406400"/>
            </a:xfrm>
            <a:prstGeom prst="rect">
              <a:avLst/>
            </a:prstGeom>
          </p:spPr>
        </p:pic>
        <p:pic>
          <p:nvPicPr>
            <p:cNvPr id="111" name="Picture 110" descr="craft table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5200" y="4800600"/>
              <a:ext cx="406400" cy="406400"/>
            </a:xfrm>
            <a:prstGeom prst="rect">
              <a:avLst/>
            </a:prstGeom>
          </p:spPr>
        </p:pic>
        <p:pic>
          <p:nvPicPr>
            <p:cNvPr id="112" name="Picture 111" descr="256x25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600" y="4572000"/>
              <a:ext cx="406400" cy="406400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2884883" y="5702775"/>
            <a:ext cx="1012506" cy="890248"/>
            <a:chOff x="2362200" y="4509214"/>
            <a:chExt cx="838200" cy="736600"/>
          </a:xfrm>
        </p:grpSpPr>
        <p:sp>
          <p:nvSpPr>
            <p:cNvPr id="114" name="Snip Same Side Corner Rectangle 113"/>
            <p:cNvSpPr/>
            <p:nvPr/>
          </p:nvSpPr>
          <p:spPr>
            <a:xfrm>
              <a:off x="2362200" y="4509214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5" name="Picture 114" descr="coffee_128x128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87600" y="4509214"/>
              <a:ext cx="736600" cy="736600"/>
            </a:xfrm>
            <a:prstGeom prst="rect">
              <a:avLst/>
            </a:prstGeom>
          </p:spPr>
        </p:pic>
      </p:grpSp>
      <p:grpSp>
        <p:nvGrpSpPr>
          <p:cNvPr id="120" name="Group 119"/>
          <p:cNvGrpSpPr/>
          <p:nvPr/>
        </p:nvGrpSpPr>
        <p:grpSpPr>
          <a:xfrm>
            <a:off x="7454422" y="5691465"/>
            <a:ext cx="1035830" cy="904735"/>
            <a:chOff x="5943600" y="4509214"/>
            <a:chExt cx="857509" cy="748586"/>
          </a:xfrm>
        </p:grpSpPr>
        <p:sp>
          <p:nvSpPr>
            <p:cNvPr id="121" name="Snip Same Side Corner Rectangle 120"/>
            <p:cNvSpPr/>
            <p:nvPr/>
          </p:nvSpPr>
          <p:spPr>
            <a:xfrm>
              <a:off x="5943600" y="4509214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2" name="Picture 121" descr="medicine_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8120" y="4577234"/>
              <a:ext cx="439980" cy="439980"/>
            </a:xfrm>
            <a:prstGeom prst="rect">
              <a:avLst/>
            </a:prstGeom>
          </p:spPr>
        </p:pic>
        <p:pic>
          <p:nvPicPr>
            <p:cNvPr id="123" name="Picture 122" descr="shop 2_128x128.png"/>
            <p:cNvPicPr>
              <a:picLocks noChangeAspect="1"/>
            </p:cNvPicPr>
            <p:nvPr/>
          </p:nvPicPr>
          <p:blipFill>
            <a:blip r:embed="rId4"/>
            <a:srcRect t="25000"/>
            <a:stretch>
              <a:fillRect/>
            </a:stretch>
          </p:blipFill>
          <p:spPr>
            <a:xfrm>
              <a:off x="6191509" y="4800600"/>
              <a:ext cx="609600" cy="457200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114" y="5132228"/>
            <a:ext cx="1725772" cy="1725772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Snip Same Side Corner Rectangle 34"/>
          <p:cNvSpPr/>
          <p:nvPr/>
        </p:nvSpPr>
        <p:spPr>
          <a:xfrm>
            <a:off x="7437295" y="2231783"/>
            <a:ext cx="1044745" cy="91617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rot="16200000" flipH="1">
            <a:off x="7434490" y="2730963"/>
            <a:ext cx="359960" cy="7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739173" y="2628528"/>
            <a:ext cx="636482" cy="45139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8097147" y="2456984"/>
            <a:ext cx="253847" cy="72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614506" y="2551018"/>
            <a:ext cx="609528" cy="359961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3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6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6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6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cxnSp>
        <p:nvCxnSpPr>
          <p:cNvPr id="36" name="Curved Connector 35"/>
          <p:cNvCxnSpPr/>
          <p:nvPr/>
        </p:nvCxnSpPr>
        <p:spPr>
          <a:xfrm rot="16200000" flipH="1">
            <a:off x="597981" y="5943273"/>
            <a:ext cx="575846" cy="266700"/>
          </a:xfrm>
          <a:prstGeom prst="curvedConnector3">
            <a:avLst>
              <a:gd name="adj1" fmla="val 3686"/>
            </a:avLst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H="1">
            <a:off x="998031" y="5943273"/>
            <a:ext cx="575846" cy="266700"/>
          </a:xfrm>
          <a:prstGeom prst="curvedConnector3">
            <a:avLst>
              <a:gd name="adj1" fmla="val 3686"/>
            </a:avLst>
          </a:prstGeom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6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232" y="4995913"/>
            <a:ext cx="1862087" cy="1862087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13" y="5124997"/>
            <a:ext cx="2798064" cy="187756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058" y="5124997"/>
            <a:ext cx="1865376" cy="157886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3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4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3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3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6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3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3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7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8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Equal 28"/>
          <p:cNvSpPr/>
          <p:nvPr/>
        </p:nvSpPr>
        <p:spPr>
          <a:xfrm rot="5400000">
            <a:off x="5292259" y="5614918"/>
            <a:ext cx="826853" cy="849253"/>
          </a:xfrm>
          <a:prstGeom prst="mathEqual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ction Button: Beginning 29">
            <a:hlinkClick r:id="" action="ppaction://noaction" highlightClick="1"/>
          </p:cNvPr>
          <p:cNvSpPr/>
          <p:nvPr/>
        </p:nvSpPr>
        <p:spPr>
          <a:xfrm>
            <a:off x="3050926" y="5626118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ction Button: End 30">
            <a:hlinkClick r:id="" action="ppaction://noaction" highlightClick="1"/>
          </p:cNvPr>
          <p:cNvSpPr/>
          <p:nvPr/>
        </p:nvSpPr>
        <p:spPr>
          <a:xfrm>
            <a:off x="7514766" y="5626118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Equal 28"/>
          <p:cNvSpPr/>
          <p:nvPr/>
        </p:nvSpPr>
        <p:spPr>
          <a:xfrm rot="5400000">
            <a:off x="5292259" y="5614918"/>
            <a:ext cx="826853" cy="849253"/>
          </a:xfrm>
          <a:prstGeom prst="mathEqual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Action Button: Beginning 29">
            <a:hlinkClick r:id="" action="ppaction://noaction" highlightClick="1"/>
          </p:cNvPr>
          <p:cNvSpPr/>
          <p:nvPr/>
        </p:nvSpPr>
        <p:spPr>
          <a:xfrm>
            <a:off x="3050926" y="5626118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ction Button: End 30">
            <a:hlinkClick r:id="" action="ppaction://noaction" highlightClick="1"/>
          </p:cNvPr>
          <p:cNvSpPr/>
          <p:nvPr/>
        </p:nvSpPr>
        <p:spPr>
          <a:xfrm>
            <a:off x="7514766" y="5626118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37" name="Multiply 36"/>
          <p:cNvSpPr/>
          <p:nvPr/>
        </p:nvSpPr>
        <p:spPr>
          <a:xfrm>
            <a:off x="760532" y="4183711"/>
            <a:ext cx="751168" cy="739966"/>
          </a:xfrm>
          <a:prstGeom prst="mathMultiply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Multiply 42"/>
          <p:cNvSpPr/>
          <p:nvPr/>
        </p:nvSpPr>
        <p:spPr>
          <a:xfrm>
            <a:off x="237887" y="5890254"/>
            <a:ext cx="751168" cy="739966"/>
          </a:xfrm>
          <a:prstGeom prst="mathMultiply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rot="16200000" flipH="1">
            <a:off x="892338" y="4122758"/>
            <a:ext cx="471849" cy="369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 flipV="1">
            <a:off x="989058" y="5620852"/>
            <a:ext cx="895187" cy="513014"/>
          </a:xfrm>
          <a:prstGeom prst="straightConnector1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04826" y="5421247"/>
            <a:ext cx="7718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700" dirty="0" smtClean="0">
                <a:solidFill>
                  <a:srgbClr val="000000"/>
                </a:solidFill>
                <a:latin typeface="Comic Sans MS"/>
                <a:cs typeface="Comic Sans MS"/>
              </a:rPr>
              <a:t>&amp;</a:t>
            </a:r>
            <a:endParaRPr lang="en-US" sz="7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13815</TotalTime>
  <Words>1559</Words>
  <Application>Microsoft Macintosh PowerPoint</Application>
  <PresentationFormat>On-screen Show (4:3)</PresentationFormat>
  <Paragraphs>1101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Brush Script MT Italic</vt:lpstr>
      <vt:lpstr>Calibri</vt:lpstr>
      <vt:lpstr>Comic Sans MS</vt:lpstr>
      <vt:lpstr>Monotype Corsiva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141</cp:revision>
  <dcterms:created xsi:type="dcterms:W3CDTF">2015-03-24T21:00:09Z</dcterms:created>
  <dcterms:modified xsi:type="dcterms:W3CDTF">2016-03-01T23:28:27Z</dcterms:modified>
</cp:coreProperties>
</file>